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3265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Читаем с мамой</a:t>
            </a:r>
            <a:endParaRPr lang="ru-RU" sz="3600" dirty="0"/>
          </a:p>
        </p:txBody>
      </p:sp>
      <p:pic>
        <p:nvPicPr>
          <p:cNvPr id="1026" name="Picture 2" descr="C:\Users\777\Desktop\яяяяя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7442"/>
            <a:ext cx="6264696" cy="595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01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77\Desktop\яяяя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0"/>
            <a:ext cx="6010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77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77\Desktop\яяя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6" y="0"/>
            <a:ext cx="60102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2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77\Desktop\яя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0"/>
            <a:ext cx="6029325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1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77\Desktop\я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9721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13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777\Desktop\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58" y="11119"/>
            <a:ext cx="616267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0797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777</cp:lastModifiedBy>
  <cp:revision>1</cp:revision>
  <dcterms:created xsi:type="dcterms:W3CDTF">2020-04-20T19:50:19Z</dcterms:created>
  <dcterms:modified xsi:type="dcterms:W3CDTF">2020-04-20T19:57:42Z</dcterms:modified>
</cp:coreProperties>
</file>